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4" r:id="rId18"/>
    <p:sldId id="275" r:id="rId19"/>
    <p:sldId id="276" r:id="rId20"/>
    <p:sldId id="273" r:id="rId21"/>
    <p:sldId id="277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80" d="100"/>
          <a:sy n="80" d="100"/>
        </p:scale>
        <p:origin x="58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259C20-3033-4ACC-92E8-F40B9D1823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BFEA07-F219-42CC-AD07-A2FA324675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A5A0FB-8739-4F92-AD1F-64A9D0D3A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57F2D-D728-47CA-8873-FD9C1D695E21}" type="datetimeFigureOut">
              <a:rPr lang="en-IN" smtClean="0"/>
              <a:t>05-06-2020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F41419-339F-4700-9F4A-EE88DBC2F8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111F6E-6086-432C-97C4-B068B168C8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5D61E-00F6-4575-8887-320520BEA8A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275147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2E068-709B-4CE7-A6A7-62FCE31C08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4E931B-9746-49AD-8AB7-8BC4CAB6D1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77FDEB-F7CC-41B0-B39F-338CBFFABA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57F2D-D728-47CA-8873-FD9C1D695E21}" type="datetimeFigureOut">
              <a:rPr lang="en-IN" smtClean="0"/>
              <a:t>05-06-2020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3CA0BE-9457-4FB0-B1C5-D030252770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E71B20-2224-4C50-A8D5-949479DFC7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5D61E-00F6-4575-8887-320520BEA8A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828652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DCF18C5-DEEE-4BEB-A678-134B138B474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C46A43D-6125-4E67-9F81-EB3FC7A3D1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F14001-C37F-4D9D-A50B-9D0680593E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57F2D-D728-47CA-8873-FD9C1D695E21}" type="datetimeFigureOut">
              <a:rPr lang="en-IN" smtClean="0"/>
              <a:t>05-06-2020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3F64E3-CF54-45A9-A89B-501D49A13E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2F869C-A1C5-492E-B474-07C5A6CD4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5D61E-00F6-4575-8887-320520BEA8A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935655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3901A5-9833-4A87-B357-EEAA7A240C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95053A-6F62-4C6A-A4AB-92372EE9E5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603D91-AB98-4726-B307-644C501962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57F2D-D728-47CA-8873-FD9C1D695E21}" type="datetimeFigureOut">
              <a:rPr lang="en-IN" smtClean="0"/>
              <a:t>05-06-2020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F28D2B-2391-41D5-93B7-414CCDF510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5BE220-4C48-46B6-A44B-B4A7E1D8A1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5D61E-00F6-4575-8887-320520BEA8A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140188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6DD5A-7B61-4022-96AF-6338D915C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4CABD6-B2CC-4B76-B1A4-23D13E1207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D194D1-61B7-4209-BE26-0241D10648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57F2D-D728-47CA-8873-FD9C1D695E21}" type="datetimeFigureOut">
              <a:rPr lang="en-IN" smtClean="0"/>
              <a:t>05-06-2020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228172-4E3A-4045-897C-BE900AD38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FCC9F8-1654-426A-884E-60B6D83B1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5D61E-00F6-4575-8887-320520BEA8A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270943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D5958B-5609-4F78-A455-E3D7F3BEA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C273E7-83A0-4C5C-881A-640B5C9672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FFA579-1986-4ED4-82F8-C6421E2DC1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A990F1-3479-4E11-ACE0-6CEE5FED86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57F2D-D728-47CA-8873-FD9C1D695E21}" type="datetimeFigureOut">
              <a:rPr lang="en-IN" smtClean="0"/>
              <a:t>05-06-2020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63A945-F620-4AF7-8D9C-F19A5A7196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184C21-D8CB-4B9B-898E-E3FF03A35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5D61E-00F6-4575-8887-320520BEA8A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623302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48ED8D-2305-4C9D-9B66-41BC67D287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FAD62B-0600-40F3-B2E7-6EBB558C81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FD12DA-0698-4776-A693-5680DCA95B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CBA533A-3B10-4415-B981-97DA7B2E8D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A3841BC-38C7-4D54-9431-6B0EE38780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D8D3E1-B72C-4445-B242-D96792AA6E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57F2D-D728-47CA-8873-FD9C1D695E21}" type="datetimeFigureOut">
              <a:rPr lang="en-IN" smtClean="0"/>
              <a:t>05-06-2020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12AD429-4E3B-432C-916D-2926408A67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3D6D1E3-0589-4D96-9245-2E82C5ADA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5D61E-00F6-4575-8887-320520BEA8A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413209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E6DEC-94FD-4BDF-A065-781E85A24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615A7C-3859-48E3-B586-EED3581B14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57F2D-D728-47CA-8873-FD9C1D695E21}" type="datetimeFigureOut">
              <a:rPr lang="en-IN" smtClean="0"/>
              <a:t>05-06-2020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AF2949-4204-4709-9D24-ECA1ACED72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C47E03-454B-473E-9A95-00FB16F204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5D61E-00F6-4575-8887-320520BEA8A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007081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5B78AFC-FB0D-444E-BD1C-BF9AC7ADA8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57F2D-D728-47CA-8873-FD9C1D695E21}" type="datetimeFigureOut">
              <a:rPr lang="en-IN" smtClean="0"/>
              <a:t>05-06-2020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6A2175F-61D2-437C-BF2F-CEACD94862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7A3476-04D0-427D-AD24-8F97CF364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5D61E-00F6-4575-8887-320520BEA8A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03049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2DDF56-4FD1-44B9-A4AB-AE276DC51C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C4E6DE-C88F-405E-91E5-D152247781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91E94E-229B-4731-8A69-D76BC82B86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3A89AD-DC80-4C50-8F38-7E12675D2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57F2D-D728-47CA-8873-FD9C1D695E21}" type="datetimeFigureOut">
              <a:rPr lang="en-IN" smtClean="0"/>
              <a:t>05-06-2020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E01D4F-0AAC-4110-818E-5D32966DAF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5B1475-4E3C-4295-BB89-28888E6B1C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5D61E-00F6-4575-8887-320520BEA8A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286383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5B5AA5-A72F-45AD-B8A0-DC498E8E20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8C7D775-E68F-4D67-BD0D-09FE0D3A712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C14A83-9549-43D9-8823-297A8E3898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FA4A09-651F-442A-B192-76F696B892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57F2D-D728-47CA-8873-FD9C1D695E21}" type="datetimeFigureOut">
              <a:rPr lang="en-IN" smtClean="0"/>
              <a:t>05-06-2020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565863-7475-46D8-BFCC-C4646AFB8E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BE069A-7B8E-4C71-B586-33E6962CA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5D61E-00F6-4575-8887-320520BEA8A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953312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045910B-30C0-436E-841D-62DC59AD2E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80D8B8-E72A-4F50-99EC-1FCD8FBCC5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F7424D-C8A2-474D-8522-6295D1A0E60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257F2D-D728-47CA-8873-FD9C1D695E21}" type="datetimeFigureOut">
              <a:rPr lang="en-IN" smtClean="0"/>
              <a:t>05-06-2020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686680-A5CF-4283-8B05-D1B16EDD42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3AB144-CE68-4C05-95FF-FD5ED22B79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45D61E-00F6-4575-8887-320520BEA8A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787020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45E60-906E-43B7-B980-7654FE18A28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301FCA-9347-4784-96DD-8464898BEEF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801848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403873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556851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262044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631363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944646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093309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056792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327243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26080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943267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074907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448752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033160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006614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668787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99342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227800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396821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452171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755881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502</TotalTime>
  <Words>0</Words>
  <Application>Microsoft Office PowerPoint</Application>
  <PresentationFormat>Widescreen</PresentationFormat>
  <Paragraphs>0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Viswa Lahiri Swamy Hejeebu</dc:creator>
  <cp:lastModifiedBy>Viswa Lahiri Swamy Hejeebu</cp:lastModifiedBy>
  <cp:revision>3</cp:revision>
  <dcterms:created xsi:type="dcterms:W3CDTF">2020-06-05T09:18:18Z</dcterms:created>
  <dcterms:modified xsi:type="dcterms:W3CDTF">2020-06-05T17:40:18Z</dcterms:modified>
</cp:coreProperties>
</file>